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8252dc4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8252dc4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8252dc4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8252dc4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9dcfdaf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9dcfdaf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9dcfdaf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9dcfdaf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9dcfdaf0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9dcfdaf0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9dcfdaf0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9dcfdaf0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9dcfdaf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9dcfdaf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dcfdaf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9dcfdaf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8252dc4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8252dc4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Personalizado para</a:t>
            </a: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600"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</a:t>
            </a: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0" y="76475"/>
            <a:ext cx="9144000" cy="506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type="ctrTitle"/>
          </p:nvPr>
        </p:nvSpPr>
        <p:spPr>
          <a:xfrm>
            <a:off x="729575" y="742600"/>
            <a:ext cx="5473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00000"/>
                </a:solidFill>
              </a:rPr>
              <a:t>Extensão Universitária Projeto Tronos Solar</a:t>
            </a:r>
            <a:endParaRPr sz="2900"/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508938" y="44558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Abril de 2023</a:t>
            </a:r>
            <a:endParaRPr b="1" sz="1400"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752" y="2516627"/>
            <a:ext cx="1668501" cy="1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>
            <p:ph idx="1" type="subTitle"/>
          </p:nvPr>
        </p:nvSpPr>
        <p:spPr>
          <a:xfrm>
            <a:off x="729563" y="44166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Orientadora: Soraia Lúcia da Silva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idx="4294967295" type="subTitle"/>
          </p:nvPr>
        </p:nvSpPr>
        <p:spPr>
          <a:xfrm>
            <a:off x="721225" y="1388392"/>
            <a:ext cx="3361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EMPRESA</a:t>
            </a:r>
            <a:endParaRPr sz="800"/>
          </a:p>
        </p:txBody>
      </p:sp>
      <p:sp>
        <p:nvSpPr>
          <p:cNvPr id="273" name="Google Shape;273;p27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GPJ Informatica</a:t>
            </a:r>
            <a:endParaRPr/>
          </a:p>
        </p:txBody>
      </p:sp>
      <p:sp>
        <p:nvSpPr>
          <p:cNvPr id="274" name="Google Shape;274;p27"/>
          <p:cNvSpPr txBox="1"/>
          <p:nvPr>
            <p:ph idx="1" type="body"/>
          </p:nvPr>
        </p:nvSpPr>
        <p:spPr>
          <a:xfrm>
            <a:off x="721225" y="2288375"/>
            <a:ext cx="3300900" cy="18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GPJ Informática vende equipamentos de informática e oferece serviços técnicos de manutenção e reparo. Fundada em 2000 em Belo Horizonte, a empresa tem um e-commerce que atende ao Brasil todo. Ela é reconhecida pela qualidade do seu serviço, com certificações ISO 9001:2015 e Microsoft Certified - Partner, PPB.</a:t>
            </a:r>
            <a:endParaRPr sz="11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795608" y="2446513"/>
            <a:ext cx="2455438" cy="1169454"/>
            <a:chOff x="1380150" y="2782525"/>
            <a:chExt cx="2074200" cy="901800"/>
          </a:xfrm>
        </p:grpSpPr>
        <p:sp>
          <p:nvSpPr>
            <p:cNvPr id="276" name="Google Shape;276;p27"/>
            <p:cNvSpPr/>
            <p:nvPr/>
          </p:nvSpPr>
          <p:spPr>
            <a:xfrm>
              <a:off x="1380150" y="2782525"/>
              <a:ext cx="2074200" cy="901800"/>
            </a:xfrm>
            <a:prstGeom prst="roundRect">
              <a:avLst>
                <a:gd fmla="val 6190" name="adj"/>
              </a:avLst>
            </a:prstGeom>
            <a:solidFill>
              <a:srgbClr val="16314F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7" name="Google Shape;27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7325" y="2883450"/>
              <a:ext cx="1959850" cy="699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27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idx="4294967295" type="subTitle"/>
          </p:nvPr>
        </p:nvSpPr>
        <p:spPr>
          <a:xfrm>
            <a:off x="721225" y="1388392"/>
            <a:ext cx="3361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EMPRESA</a:t>
            </a:r>
            <a:endParaRPr sz="800"/>
          </a:p>
        </p:txBody>
      </p:sp>
      <p:sp>
        <p:nvSpPr>
          <p:cNvPr id="284" name="Google Shape;284;p28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Sustentar Energia</a:t>
            </a:r>
            <a:endParaRPr/>
          </a:p>
        </p:txBody>
      </p:sp>
      <p:sp>
        <p:nvSpPr>
          <p:cNvPr id="285" name="Google Shape;285;p28"/>
          <p:cNvSpPr txBox="1"/>
          <p:nvPr>
            <p:ph idx="1" type="body"/>
          </p:nvPr>
        </p:nvSpPr>
        <p:spPr>
          <a:xfrm>
            <a:off x="721225" y="2288374"/>
            <a:ext cx="3300900" cy="1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Sustentar Energia é uma empresa que presta serviços de instalação e manutenção elétrica para usinas fotovoltaicas. Fundada em 2019 com a parceria da Cofermon, empresa de serviços em engenharia civil focada em estruturas metálicas, com mais de 20 anos de expertise no mercado.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330" y="2288375"/>
            <a:ext cx="3614095" cy="10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Cronograma</a:t>
            </a:r>
            <a:endParaRPr sz="800"/>
          </a:p>
        </p:txBody>
      </p:sp>
      <p:sp>
        <p:nvSpPr>
          <p:cNvPr id="293" name="Google Shape;293;p29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19/03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9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>
                <a:solidFill>
                  <a:srgbClr val="000000"/>
                </a:solidFill>
              </a:rPr>
              <a:t>Sprint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95" name="Google Shape;295;p29"/>
          <p:cNvSpPr txBox="1"/>
          <p:nvPr>
            <p:ph idx="4294967295" type="body"/>
          </p:nvPr>
        </p:nvSpPr>
        <p:spPr>
          <a:xfrm>
            <a:off x="803525" y="2509675"/>
            <a:ext cx="2785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00"/>
              <a:t>Diagnóstico da situação problema. Definição do escopo do projeto na perspectiva da extensão universitária. Levantamento de requisitos com o parceiro. Projeto da solução. Definição da arquitetura da solução.</a:t>
            </a:r>
            <a:endParaRPr sz="700"/>
          </a:p>
        </p:txBody>
      </p:sp>
      <p:sp>
        <p:nvSpPr>
          <p:cNvPr id="296" name="Google Shape;296;p29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16/04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9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>
                <a:solidFill>
                  <a:srgbClr val="000000"/>
                </a:solidFill>
              </a:rPr>
              <a:t>Sprint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98" name="Google Shape;298;p29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00"/>
              <a:t>Planejamento da sprint. Implementação e testes dos requisitos da sprint. Organização do GitHub Classroom Documentação da sprint.</a:t>
            </a:r>
            <a:endParaRPr sz="700"/>
          </a:p>
        </p:txBody>
      </p:sp>
      <p:sp>
        <p:nvSpPr>
          <p:cNvPr id="299" name="Google Shape;299;p29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14/05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9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>
                <a:solidFill>
                  <a:srgbClr val="000000"/>
                </a:solidFill>
              </a:rPr>
              <a:t>Sprint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01" name="Google Shape;301;p29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00"/>
              <a:t>Planejamento da sprint. Implementação e testes dos requisitos da sprint. Organização do GitHub Classroom Documentação da sprint.</a:t>
            </a:r>
            <a:endParaRPr sz="700"/>
          </a:p>
        </p:txBody>
      </p:sp>
      <p:sp>
        <p:nvSpPr>
          <p:cNvPr id="302" name="Google Shape;302;p29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11/06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9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>
                <a:solidFill>
                  <a:srgbClr val="000000"/>
                </a:solidFill>
              </a:rPr>
              <a:t>Sprint 4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04" name="Google Shape;304;p29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00"/>
              <a:t>Planejamento da sprint Implementação e testes dos requisitos da sprint. Organização do GitHub Classroom Documentação da sprint.</a:t>
            </a:r>
            <a:endParaRPr sz="700"/>
          </a:p>
        </p:txBody>
      </p:sp>
      <p:sp>
        <p:nvSpPr>
          <p:cNvPr id="305" name="Google Shape;305;p29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30/06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9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>
                <a:solidFill>
                  <a:srgbClr val="000000"/>
                </a:solidFill>
              </a:rPr>
              <a:t>Sprint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07" name="Google Shape;307;p29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00"/>
              <a:t>Homologação e implantação. Avaliação de Usuário. Relatórios de disciplina extensionista.</a:t>
            </a:r>
            <a:endParaRPr sz="700"/>
          </a:p>
        </p:txBody>
      </p:sp>
      <p:grpSp>
        <p:nvGrpSpPr>
          <p:cNvPr id="308" name="Google Shape;308;p29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09" name="Google Shape;309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9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12" name="Google Shape;312;p2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3" name="Google Shape;313;p2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9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15" name="Google Shape;315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" name="Google Shape;316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9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18" name="Google Shape;318;p2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9" name="Google Shape;319;p2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9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21" name="Google Shape;321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2" name="Google Shape;322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00" y="3339575"/>
            <a:ext cx="8638099" cy="1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</a:t>
            </a:r>
            <a:endParaRPr/>
          </a:p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1010550" y="1908300"/>
            <a:ext cx="55551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Usabilidade intuitiva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Guiar o usuário leigo para a escolha do produto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Contato personalizado para clientes especiais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Simulador de economia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Segurança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e Tecnologias</a:t>
            </a:r>
            <a:endParaRPr/>
          </a:p>
        </p:txBody>
      </p:sp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1316975" y="1908300"/>
            <a:ext cx="23814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API .NET 7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Frontend React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ORM Entity Framework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Server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038" y="1923037"/>
            <a:ext cx="319974" cy="3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412" y="2310666"/>
            <a:ext cx="391224" cy="34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039" y="2726032"/>
            <a:ext cx="319950" cy="31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397" y="3121300"/>
            <a:ext cx="391226" cy="3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50" y="3529025"/>
            <a:ext cx="391226" cy="3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4824" y="692675"/>
            <a:ext cx="5888599" cy="41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>
            <p:ph type="title"/>
          </p:nvPr>
        </p:nvSpPr>
        <p:spPr>
          <a:xfrm>
            <a:off x="800925" y="1327950"/>
            <a:ext cx="13767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Project Model Canvas</a:t>
            </a:r>
            <a:endParaRPr sz="800"/>
          </a:p>
        </p:txBody>
      </p:sp>
      <p:sp>
        <p:nvSpPr>
          <p:cNvPr id="350" name="Google Shape;350;p32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25" y="550825"/>
            <a:ext cx="3385599" cy="453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>
            <p:ph type="title"/>
          </p:nvPr>
        </p:nvSpPr>
        <p:spPr>
          <a:xfrm>
            <a:off x="819550" y="1300050"/>
            <a:ext cx="17208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Diagrama de casos de uso</a:t>
            </a:r>
            <a:endParaRPr sz="800"/>
          </a:p>
        </p:txBody>
      </p:sp>
      <p:sp>
        <p:nvSpPr>
          <p:cNvPr id="357" name="Google Shape;357;p33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1295250" y="1908300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 projeto Tronos Solar é um exemplo da aplicação prática de conhecimentos da extensão universitária na sociedade, promovendo a democratização da energia solar e a transição energética sustentável.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 b="8484" l="0" r="0" t="6972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ctrTitle"/>
          </p:nvPr>
        </p:nvSpPr>
        <p:spPr>
          <a:xfrm>
            <a:off x="2969400" y="1258150"/>
            <a:ext cx="3205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</a:rPr>
              <a:t>Obrigado!</a:t>
            </a:r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175"/>
            <a:ext cx="9144000" cy="46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/>
          <p:nvPr/>
        </p:nvSpPr>
        <p:spPr>
          <a:xfrm>
            <a:off x="735250" y="1824625"/>
            <a:ext cx="7633200" cy="90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 estudo em geral, a busca da verdade e da beleza são domínios em que nos é consentido ficar crianças toda a vida.    ~     Albert Einstein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5"/>
          <p:cNvSpPr txBox="1"/>
          <p:nvPr>
            <p:ph type="ctrTitle"/>
          </p:nvPr>
        </p:nvSpPr>
        <p:spPr>
          <a:xfrm>
            <a:off x="2949250" y="604925"/>
            <a:ext cx="3205200" cy="166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Obrigado!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625" y="2571750"/>
            <a:ext cx="1286449" cy="10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9175"/>
            <a:ext cx="9144000" cy="46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>
            <p:ph type="ctrTitle"/>
          </p:nvPr>
        </p:nvSpPr>
        <p:spPr>
          <a:xfrm>
            <a:off x="755150" y="1065275"/>
            <a:ext cx="3282600" cy="166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Integrantes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816750" y="1956450"/>
            <a:ext cx="3655200" cy="19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Felipe Bohm Vaz Mitre Costa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Gabriel Ilídio Souza de Menezes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Iago Iann Rocha Ferreira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João Pedro Sena Dainese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Victor Lopes Macedo dos Santos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Yuri Witer Rocha Barboza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336075" y="1300050"/>
            <a:ext cx="7110000" cy="5352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Índice</a:t>
            </a:r>
            <a:endParaRPr sz="4200"/>
          </a:p>
        </p:txBody>
      </p:sp>
      <p:sp>
        <p:nvSpPr>
          <p:cNvPr id="194" name="Google Shape;194;p20"/>
          <p:cNvSpPr txBox="1"/>
          <p:nvPr/>
        </p:nvSpPr>
        <p:spPr>
          <a:xfrm>
            <a:off x="1293850" y="2274400"/>
            <a:ext cx="21549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Problemas	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Objetivos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Justificativa</a:t>
            </a:r>
            <a:b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Parceiros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16850" y="113775"/>
            <a:ext cx="8910300" cy="535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3247825" y="2274400"/>
            <a:ext cx="23379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Requisitos	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Arquitetura e Tecnologias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Model Canvas</a:t>
            </a:r>
            <a:b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Diagrama de Casos de Uso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Conclusão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Agradecimentos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295250" y="1908300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Tronos Solar é uma empresa que fornece equipamentos e serviços relacionados à energia solar.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 projeto será um ecommerce para a Tronos Solar, com interface diferenciada para usuários leigos e espe</a:t>
            </a: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cialistas.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Assim, a aplicação será desenvolvida para atender ambas os tipos de usuário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8484" l="0" r="0" t="6972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</a:t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 desafio da geração de energia diante das atuais preocupações quanto ao uso de fontes não renováveis</a:t>
            </a:r>
            <a:endParaRPr sz="1100"/>
          </a:p>
        </p:txBody>
      </p:sp>
      <p:sp>
        <p:nvSpPr>
          <p:cNvPr id="212" name="Google Shape;212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Administrar e gerenciar de forma digital e automatizada o negócio de vendas dos produtos fotovoltaicos</a:t>
            </a:r>
            <a:endParaRPr sz="1100"/>
          </a:p>
        </p:txBody>
      </p:sp>
      <p:sp>
        <p:nvSpPr>
          <p:cNvPr id="214" name="Google Shape;214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O acesso ao usuário leigo para utilizar energia solar</a:t>
            </a:r>
            <a:endParaRPr sz="1100"/>
          </a:p>
        </p:txBody>
      </p:sp>
      <p:sp>
        <p:nvSpPr>
          <p:cNvPr id="216" name="Google Shape;216;p22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Calcular a economia da energia que será gerada pela energia solar</a:t>
            </a:r>
            <a:endParaRPr sz="1100"/>
          </a:p>
        </p:txBody>
      </p:sp>
      <p:sp>
        <p:nvSpPr>
          <p:cNvPr id="218" name="Google Shape;218;p22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1847691" y="2130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Layout simples e intuitivo</a:t>
            </a:r>
            <a:endParaRPr sz="1100"/>
          </a:p>
        </p:txBody>
      </p:sp>
      <p:sp>
        <p:nvSpPr>
          <p:cNvPr id="226" name="Google Shape;226;p23"/>
          <p:cNvSpPr/>
          <p:nvPr/>
        </p:nvSpPr>
        <p:spPr>
          <a:xfrm>
            <a:off x="1400790" y="27772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1847691" y="26810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Guiar o usuário leigo por um questionário, enquanto o usuário especialista terá opções mais avançadas</a:t>
            </a:r>
            <a:endParaRPr sz="1100"/>
          </a:p>
        </p:txBody>
      </p:sp>
      <p:sp>
        <p:nvSpPr>
          <p:cNvPr id="228" name="Google Shape;228;p23"/>
          <p:cNvSpPr/>
          <p:nvPr/>
        </p:nvSpPr>
        <p:spPr>
          <a:xfrm>
            <a:off x="1400809" y="3372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1847712" y="33728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Simular a economia que o usuário terá ao utilizar energia solar</a:t>
            </a:r>
            <a:endParaRPr sz="1100"/>
          </a:p>
        </p:txBody>
      </p:sp>
      <p:sp>
        <p:nvSpPr>
          <p:cNvPr id="230" name="Google Shape;230;p23"/>
          <p:cNvSpPr/>
          <p:nvPr/>
        </p:nvSpPr>
        <p:spPr>
          <a:xfrm>
            <a:off x="52073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5585262" y="2130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Transmitir confiabilidade e segurança ao usuário</a:t>
            </a:r>
            <a:endParaRPr sz="1100"/>
          </a:p>
        </p:txBody>
      </p:sp>
      <p:sp>
        <p:nvSpPr>
          <p:cNvPr id="232" name="Google Shape;232;p23"/>
          <p:cNvSpPr/>
          <p:nvPr/>
        </p:nvSpPr>
        <p:spPr>
          <a:xfrm>
            <a:off x="5207309" y="27772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5585262" y="27330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Exibir produtos de forma acessível para usuários leigos</a:t>
            </a:r>
            <a:endParaRPr sz="1100"/>
          </a:p>
        </p:txBody>
      </p:sp>
      <p:sp>
        <p:nvSpPr>
          <p:cNvPr id="234" name="Google Shape;234;p23"/>
          <p:cNvSpPr/>
          <p:nvPr/>
        </p:nvSpPr>
        <p:spPr>
          <a:xfrm>
            <a:off x="5207309" y="3372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6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5585262" y="33423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Visão para controle pelo administrador</a:t>
            </a:r>
            <a:endParaRPr sz="1100"/>
          </a:p>
        </p:txBody>
      </p:sp>
      <p:sp>
        <p:nvSpPr>
          <p:cNvPr id="236" name="Google Shape;236;p23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1010550" y="1908300"/>
            <a:ext cx="18561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Contribuir para o uso de energias renováveis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8484" l="0" r="0" t="6972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3454688" y="1908300"/>
            <a:ext cx="18561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Democratizar o acesso à energia solar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5898825" y="1908300"/>
            <a:ext cx="18561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Trazer economia e redução d</a:t>
            </a: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custos para os usuários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Parceiros</a:t>
            </a:r>
            <a:endParaRPr b="0"/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721250" y="1965150"/>
            <a:ext cx="2207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Tronos Solar</a:t>
            </a:r>
            <a:r>
              <a:rPr lang="pt-BR" sz="1100"/>
              <a:t>.</a:t>
            </a:r>
            <a:br>
              <a:rPr lang="pt-BR" sz="1100"/>
            </a:br>
            <a:r>
              <a:rPr lang="pt-BR" sz="1100"/>
              <a:t>GPJ </a:t>
            </a:r>
            <a:r>
              <a:rPr lang="pt-BR" sz="1100"/>
              <a:t>Informatica.</a:t>
            </a:r>
            <a:br>
              <a:rPr lang="pt-BR" sz="1100"/>
            </a:br>
            <a:r>
              <a:rPr lang="pt-BR" sz="1100"/>
              <a:t>Sustentar E</a:t>
            </a:r>
            <a:r>
              <a:rPr lang="pt-BR" sz="1100"/>
              <a:t>nergia.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pt-BR" sz="1100"/>
            </a:b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38" y="3425775"/>
            <a:ext cx="1381228" cy="977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5"/>
          <p:cNvGrpSpPr/>
          <p:nvPr/>
        </p:nvGrpSpPr>
        <p:grpSpPr>
          <a:xfrm>
            <a:off x="2928938" y="3463500"/>
            <a:ext cx="2074200" cy="901800"/>
            <a:chOff x="1380150" y="2782525"/>
            <a:chExt cx="2074200" cy="901800"/>
          </a:xfrm>
        </p:grpSpPr>
        <p:sp>
          <p:nvSpPr>
            <p:cNvPr id="255" name="Google Shape;255;p25"/>
            <p:cNvSpPr/>
            <p:nvPr/>
          </p:nvSpPr>
          <p:spPr>
            <a:xfrm>
              <a:off x="1380150" y="2782525"/>
              <a:ext cx="2074200" cy="901800"/>
            </a:xfrm>
            <a:prstGeom prst="roundRect">
              <a:avLst>
                <a:gd fmla="val 6190" name="adj"/>
              </a:avLst>
            </a:prstGeom>
            <a:solidFill>
              <a:srgbClr val="16314F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7325" y="2883450"/>
              <a:ext cx="1959850" cy="69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800" y="3463500"/>
            <a:ext cx="2855449" cy="8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idx="4294967295" type="subTitle"/>
          </p:nvPr>
        </p:nvSpPr>
        <p:spPr>
          <a:xfrm>
            <a:off x="721225" y="1388392"/>
            <a:ext cx="3361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800"/>
              <a:t>EMPRESA</a:t>
            </a:r>
            <a:endParaRPr sz="800"/>
          </a:p>
        </p:txBody>
      </p:sp>
      <p:sp>
        <p:nvSpPr>
          <p:cNvPr id="264" name="Google Shape;264;p26"/>
          <p:cNvSpPr txBox="1"/>
          <p:nvPr>
            <p:ph type="title"/>
          </p:nvPr>
        </p:nvSpPr>
        <p:spPr>
          <a:xfrm>
            <a:off x="721225" y="1657475"/>
            <a:ext cx="35121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Tronos Solar</a:t>
            </a:r>
            <a:endParaRPr/>
          </a:p>
        </p:txBody>
      </p:sp>
      <p:sp>
        <p:nvSpPr>
          <p:cNvPr id="265" name="Google Shape;265;p26"/>
          <p:cNvSpPr txBox="1"/>
          <p:nvPr>
            <p:ph idx="1" type="body"/>
          </p:nvPr>
        </p:nvSpPr>
        <p:spPr>
          <a:xfrm>
            <a:off x="751525" y="2281749"/>
            <a:ext cx="33009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Nosso parceiro é a empresa Tronos Solar, uma nova empresa que está nascendo como subsidiária da empresa Tronos, através da junção de outras duas empresas: GPJ Informática e Sustentar Energia, com o objetivo de atuar no ramo de energia solar.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975" y="1937600"/>
            <a:ext cx="2131052" cy="15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